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6" r:id="rId2"/>
    <p:sldId id="293" r:id="rId3"/>
    <p:sldId id="294" r:id="rId4"/>
    <p:sldId id="295" r:id="rId5"/>
    <p:sldId id="303" r:id="rId6"/>
    <p:sldId id="308" r:id="rId7"/>
    <p:sldId id="309" r:id="rId8"/>
    <p:sldId id="317" r:id="rId9"/>
    <p:sldId id="316" r:id="rId10"/>
    <p:sldId id="330" r:id="rId11"/>
    <p:sldId id="304" r:id="rId12"/>
    <p:sldId id="306" r:id="rId13"/>
    <p:sldId id="296" r:id="rId14"/>
    <p:sldId id="259" r:id="rId15"/>
    <p:sldId id="264" r:id="rId16"/>
    <p:sldId id="269" r:id="rId17"/>
    <p:sldId id="297" r:id="rId18"/>
    <p:sldId id="271" r:id="rId19"/>
    <p:sldId id="291" r:id="rId20"/>
    <p:sldId id="298" r:id="rId21"/>
    <p:sldId id="281" r:id="rId22"/>
    <p:sldId id="283" r:id="rId23"/>
    <p:sldId id="284" r:id="rId24"/>
    <p:sldId id="299" r:id="rId25"/>
    <p:sldId id="300" r:id="rId26"/>
    <p:sldId id="301" r:id="rId27"/>
    <p:sldId id="318" r:id="rId28"/>
    <p:sldId id="319" r:id="rId29"/>
    <p:sldId id="320" r:id="rId30"/>
    <p:sldId id="322" r:id="rId31"/>
    <p:sldId id="323" r:id="rId32"/>
    <p:sldId id="324" r:id="rId33"/>
    <p:sldId id="325" r:id="rId34"/>
    <p:sldId id="326" r:id="rId35"/>
    <p:sldId id="327" r:id="rId36"/>
    <p:sldId id="328" r:id="rId37"/>
    <p:sldId id="329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97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232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FF18ECA3-0D45-6A17-043C-FC3CDEC4F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7" t="5806" r="9536" b="3262"/>
          <a:stretch/>
        </p:blipFill>
        <p:spPr>
          <a:xfrm>
            <a:off x="110551" y="2834640"/>
            <a:ext cx="11970898" cy="3171443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29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E8B384-9069-4C00-38DB-E9D10ED9E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6240" r="57588" b="5516"/>
          <a:stretch/>
        </p:blipFill>
        <p:spPr>
          <a:xfrm>
            <a:off x="723057" y="2583011"/>
            <a:ext cx="6107511" cy="385194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7B770-646A-9DF0-04BC-873CF4CA2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6217" r="8529" b="5634"/>
          <a:stretch/>
        </p:blipFill>
        <p:spPr>
          <a:xfrm>
            <a:off x="1418844" y="2512333"/>
            <a:ext cx="9354311" cy="3893809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36C5C402-BD70-0BBB-FD58-8D102A1C8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8706"/>
          <a:stretch/>
        </p:blipFill>
        <p:spPr>
          <a:xfrm>
            <a:off x="363354" y="2612421"/>
            <a:ext cx="11465292" cy="3267169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A3A424-45C4-939D-FC33-3C414DFD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2824" r="9101"/>
          <a:stretch/>
        </p:blipFill>
        <p:spPr>
          <a:xfrm>
            <a:off x="135273" y="2692496"/>
            <a:ext cx="11921454" cy="3342537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</Words>
  <Application>Microsoft Macintosh PowerPoint</Application>
  <PresentationFormat>Breitbild</PresentationFormat>
  <Paragraphs>123</Paragraphs>
  <Slides>37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37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Office</vt:lpstr>
      <vt:lpstr>WP2</vt:lpstr>
      <vt:lpstr>PowerPoint-Präsentation</vt:lpstr>
      <vt:lpstr>PowerPoint-Präsentation</vt:lpstr>
      <vt:lpstr>PowerPoint-Präsentation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Richard Golnik</cp:lastModifiedBy>
  <cp:revision>5</cp:revision>
  <dcterms:created xsi:type="dcterms:W3CDTF">2022-10-09T14:25:45Z</dcterms:created>
  <dcterms:modified xsi:type="dcterms:W3CDTF">2022-10-11T12:11:07Z</dcterms:modified>
</cp:coreProperties>
</file>